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7" r:id="rId3"/>
    <p:sldId id="349" r:id="rId4"/>
    <p:sldId id="348" r:id="rId5"/>
    <p:sldId id="261" r:id="rId6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ESTRATEGICO </a:t>
            </a:r>
          </a:p>
          <a:p>
            <a:pPr>
              <a:defRPr/>
            </a:pPr>
            <a:r>
              <a:rPr lang="en-US" baseline="0"/>
              <a:t>II TRIMESTRE 2018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(2).xlsx]Hoja1'!$D$8</c:f>
            </c:numRef>
          </c:val>
          <c:extLst>
            <c:ext xmlns:c16="http://schemas.microsoft.com/office/drawing/2014/chart" uri="{C3380CC4-5D6E-409C-BE32-E72D297353CC}">
              <c16:uniqueId val="{00000000-F5BB-4779-AD18-2D4AE2089479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(2).xlsx]Hoja1'!$E$8</c:f>
            </c:numRef>
          </c:val>
          <c:extLst>
            <c:ext xmlns:c16="http://schemas.microsoft.com/office/drawing/2014/chart" uri="{C3380CC4-5D6E-409C-BE32-E72D297353CC}">
              <c16:uniqueId val="{00000001-F5BB-4779-AD18-2D4AE2089479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(2).xlsx]Hoja1'!$F$8</c:f>
            </c:numRef>
          </c:val>
          <c:extLst>
            <c:ext xmlns:c16="http://schemas.microsoft.com/office/drawing/2014/chart" uri="{C3380CC4-5D6E-409C-BE32-E72D297353CC}">
              <c16:uniqueId val="{00000002-F5BB-4779-AD18-2D4AE2089479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(2).xlsx]Hoja1'!$G$8</c:f>
            </c:numRef>
          </c:val>
          <c:extLst>
            <c:ext xmlns:c16="http://schemas.microsoft.com/office/drawing/2014/chart" uri="{C3380CC4-5D6E-409C-BE32-E72D297353CC}">
              <c16:uniqueId val="{00000003-F5BB-4779-AD18-2D4AE2089479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(2).xlsx]Hoja1'!$H$8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BB-4779-AD18-2D4AE2089479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(2).xlsx]Hoja1'!$I$8</c:f>
            </c:numRef>
          </c:val>
          <c:extLst>
            <c:ext xmlns:c16="http://schemas.microsoft.com/office/drawing/2014/chart" uri="{C3380CC4-5D6E-409C-BE32-E72D297353CC}">
              <c16:uniqueId val="{00000005-F5BB-4779-AD18-2D4AE2089479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(2).xlsx]Hoja1'!$J$8</c:f>
            </c:numRef>
          </c:val>
          <c:extLst>
            <c:ext xmlns:c16="http://schemas.microsoft.com/office/drawing/2014/chart" uri="{C3380CC4-5D6E-409C-BE32-E72D297353CC}">
              <c16:uniqueId val="{00000006-F5BB-4779-AD18-2D4AE2089479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(2).xlsx]Hoja1'!$K$8</c:f>
            </c:numRef>
          </c:val>
          <c:extLst>
            <c:ext xmlns:c16="http://schemas.microsoft.com/office/drawing/2014/chart" uri="{C3380CC4-5D6E-409C-BE32-E72D297353CC}">
              <c16:uniqueId val="{00000007-F5BB-4779-AD18-2D4AE2089479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(2).xlsx]Hoja1'!$L$8</c:f>
            </c:numRef>
          </c:val>
          <c:extLst>
            <c:ext xmlns:c16="http://schemas.microsoft.com/office/drawing/2014/chart" uri="{C3380CC4-5D6E-409C-BE32-E72D297353CC}">
              <c16:uniqueId val="{00000008-F5BB-4779-AD18-2D4AE2089479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(2).xlsx]Hoja1'!$M$8</c:f>
            </c:numRef>
          </c:val>
          <c:extLst>
            <c:ext xmlns:c16="http://schemas.microsoft.com/office/drawing/2014/chart" uri="{C3380CC4-5D6E-409C-BE32-E72D297353CC}">
              <c16:uniqueId val="{00000009-F5BB-4779-AD18-2D4AE2089479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(2).xlsx]Hoja1'!$C$8</c:f>
              <c:strCache>
                <c:ptCount val="1"/>
                <c:pt idx="0">
                  <c:v>Plan estrategico</c:v>
                </c:pt>
              </c:strCache>
            </c:strRef>
          </c:cat>
          <c:val>
            <c:numRef>
              <c:f>'[EJECUCION PLAN ESTRATEGICO A 2018 (2).xlsx]Hoja1'!$N$8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BB-4779-AD18-2D4AE2089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0842303"/>
        <c:axId val="1452178671"/>
        <c:axId val="0"/>
      </c:bar3DChart>
      <c:catAx>
        <c:axId val="1400842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78671"/>
        <c:crosses val="autoZero"/>
        <c:auto val="1"/>
        <c:lblAlgn val="ctr"/>
        <c:lblOffset val="100"/>
        <c:noMultiLvlLbl val="0"/>
      </c:catAx>
      <c:valAx>
        <c:axId val="145217867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0842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</a:t>
            </a:r>
            <a:r>
              <a:rPr lang="en-US" baseline="0"/>
              <a:t> PLAN DE ACCIÓN </a:t>
            </a:r>
          </a:p>
          <a:p>
            <a:pPr>
              <a:defRPr/>
            </a:pPr>
            <a:r>
              <a:rPr lang="en-US" baseline="0"/>
              <a:t>II TRIMESTRE 2018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0938-497D-B778-4E7B9A785ACB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0938-497D-B778-4E7B9A785ACB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0938-497D-B778-4E7B9A785ACB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0938-497D-B778-4E7B9A785ACB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38-497D-B778-4E7B9A785ACB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0938-497D-B778-4E7B9A785ACB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0938-497D-B778-4E7B9A785ACB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0938-497D-B778-4E7B9A785ACB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0938-497D-B778-4E7B9A785ACB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0938-497D-B778-4E7B9A785ACB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38-497D-B778-4E7B9A785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179503"/>
        <c:axId val="1452416207"/>
        <c:axId val="0"/>
      </c:bar3DChart>
      <c:catAx>
        <c:axId val="14521795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416207"/>
        <c:crosses val="autoZero"/>
        <c:auto val="1"/>
        <c:lblAlgn val="ctr"/>
        <c:lblOffset val="100"/>
        <c:noMultiLvlLbl val="0"/>
      </c:catAx>
      <c:valAx>
        <c:axId val="145241620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79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EJECUCIÓN</a:t>
            </a:r>
            <a:r>
              <a:rPr lang="en-US" baseline="0" dirty="0"/>
              <a:t> PLAN </a:t>
            </a:r>
            <a:r>
              <a:rPr lang="en-US" baseline="0" dirty="0" smtClean="0"/>
              <a:t>SECTORIAL</a:t>
            </a:r>
            <a:endParaRPr lang="en-US" baseline="0" dirty="0"/>
          </a:p>
          <a:p>
            <a:pPr>
              <a:defRPr/>
            </a:pPr>
            <a:r>
              <a:rPr lang="en-US" baseline="0" dirty="0"/>
              <a:t>II TRIMESTRE 2018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4EE6-4B36-A690-F8FFFBAE9FBA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4EE6-4B36-A690-F8FFFBAE9FBA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4EE6-4B36-A690-F8FFFBAE9FBA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4EE6-4B36-A690-F8FFFBAE9FBA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E6-4B36-A690-F8FFFBAE9FBA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4EE6-4B36-A690-F8FFFBAE9FBA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4EE6-4B36-A690-F8FFFBAE9FBA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4EE6-4B36-A690-F8FFFBAE9FBA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4EE6-4B36-A690-F8FFFBAE9FBA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4EE6-4B36-A690-F8FFFBAE9FBA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EE6-4B36-A690-F8FFFBAE9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179503"/>
        <c:axId val="1452416207"/>
        <c:axId val="0"/>
      </c:bar3DChart>
      <c:catAx>
        <c:axId val="14521795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416207"/>
        <c:crosses val="autoZero"/>
        <c:auto val="1"/>
        <c:lblAlgn val="ctr"/>
        <c:lblOffset val="100"/>
        <c:noMultiLvlLbl val="0"/>
      </c:catAx>
      <c:valAx>
        <c:axId val="145241620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79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 smtClean="0"/>
              <a:t>II </a:t>
            </a:r>
            <a:r>
              <a:rPr lang="es-CO" b="1" dirty="0"/>
              <a:t>TRIMESTRE </a:t>
            </a:r>
            <a:r>
              <a:rPr lang="es-CO" b="1" dirty="0" smtClean="0"/>
              <a:t>2018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33670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</a:t>
            </a:r>
            <a:r>
              <a:rPr lang="es-ES" b="1" dirty="0" smtClean="0"/>
              <a:t>ESTRATEGICO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II </a:t>
            </a:r>
            <a:r>
              <a:rPr lang="es-ES" b="1" dirty="0" smtClean="0"/>
              <a:t>TRIMESTRE </a:t>
            </a:r>
            <a:r>
              <a:rPr lang="es-ES" b="1" dirty="0" smtClean="0"/>
              <a:t>2018</a:t>
            </a:r>
            <a:endParaRPr lang="en-US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II </a:t>
            </a:r>
            <a:r>
              <a:rPr lang="es-ES" b="1" dirty="0" smtClean="0"/>
              <a:t>TRIMESTRE </a:t>
            </a:r>
            <a:r>
              <a:rPr lang="es-ES" b="1" dirty="0" smtClean="0"/>
              <a:t>2018</a:t>
            </a:r>
            <a:endParaRPr lang="en-US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489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</a:t>
            </a:r>
            <a:r>
              <a:rPr lang="es-ES" b="1" dirty="0" smtClean="0"/>
              <a:t>SECTORIAL</a:t>
            </a:r>
            <a:br>
              <a:rPr lang="es-ES" b="1" dirty="0" smtClean="0"/>
            </a:br>
            <a:r>
              <a:rPr lang="es-ES" b="1" dirty="0" smtClean="0"/>
              <a:t> II TRIMESTRE 2018</a:t>
            </a:r>
            <a:endParaRPr lang="en-US" b="1" dirty="0"/>
          </a:p>
        </p:txBody>
      </p:sp>
      <p:graphicFrame>
        <p:nvGraphicFramePr>
          <p:cNvPr id="7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8113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10675</TotalTime>
  <Words>39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  RESULTADOS METAS DE GOBIERNO    </vt:lpstr>
      <vt:lpstr>AVANCES PLAN ESTRATEGICO II TRIMESTRE 2018</vt:lpstr>
      <vt:lpstr>AVANCES PLAN DE ACCION  II TRIMESTRE 2018</vt:lpstr>
      <vt:lpstr>AVANCES PLAN SECTORIAL  II TRIMESTRE 2018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172</cp:revision>
  <cp:lastPrinted>2012-12-13T14:01:17Z</cp:lastPrinted>
  <dcterms:created xsi:type="dcterms:W3CDTF">2012-12-10T14:54:50Z</dcterms:created>
  <dcterms:modified xsi:type="dcterms:W3CDTF">2019-08-30T16:39:02Z</dcterms:modified>
</cp:coreProperties>
</file>